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8" r:id="rId3"/>
    <p:sldId id="265" r:id="rId4"/>
    <p:sldId id="267" r:id="rId5"/>
    <p:sldId id="264" r:id="rId6"/>
    <p:sldId id="263" r:id="rId7"/>
    <p:sldId id="266" r:id="rId8"/>
    <p:sldId id="257" r:id="rId9"/>
    <p:sldId id="261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C7B6"/>
    <a:srgbClr val="AA58AC"/>
    <a:srgbClr val="ECD0C2"/>
    <a:srgbClr val="EFD8CD"/>
    <a:srgbClr val="954B96"/>
    <a:srgbClr val="FFC98A"/>
    <a:srgbClr val="B07852"/>
    <a:srgbClr val="0000FF"/>
    <a:srgbClr val="005454"/>
    <a:srgbClr val="E5F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57535A-BB73-4308-AE91-9913C5D3C37C}" v="48" dt="2023-11-05T12:32:11.5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84" d="100"/>
          <a:sy n="84" d="100"/>
        </p:scale>
        <p:origin x="643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A MOHAMED, ABDI (PGR)" userId="5437a1bf-7fcd-4b01-9ebf-c379f2bc44be" providerId="ADAL" clId="{F457535A-BB73-4308-AE91-9913C5D3C37C}"/>
    <pc:docChg chg="custSel addSld modSld">
      <pc:chgData name="JAMA MOHAMED, ABDI (PGR)" userId="5437a1bf-7fcd-4b01-9ebf-c379f2bc44be" providerId="ADAL" clId="{F457535A-BB73-4308-AE91-9913C5D3C37C}" dt="2023-11-05T13:02:19.796" v="398" actId="1076"/>
      <pc:docMkLst>
        <pc:docMk/>
      </pc:docMkLst>
      <pc:sldChg chg="addSp delSp modSp mod setBg">
        <pc:chgData name="JAMA MOHAMED, ABDI (PGR)" userId="5437a1bf-7fcd-4b01-9ebf-c379f2bc44be" providerId="ADAL" clId="{F457535A-BB73-4308-AE91-9913C5D3C37C}" dt="2023-11-05T11:40:06.058" v="154" actId="1076"/>
        <pc:sldMkLst>
          <pc:docMk/>
          <pc:sldMk cId="3087277582" sldId="262"/>
        </pc:sldMkLst>
        <pc:spChg chg="mod">
          <ac:chgData name="JAMA MOHAMED, ABDI (PGR)" userId="5437a1bf-7fcd-4b01-9ebf-c379f2bc44be" providerId="ADAL" clId="{F457535A-BB73-4308-AE91-9913C5D3C37C}" dt="2023-11-05T11:39:47.988" v="149" actId="1037"/>
          <ac:spMkLst>
            <pc:docMk/>
            <pc:sldMk cId="3087277582" sldId="262"/>
            <ac:spMk id="4" creationId="{387F2533-64D9-726C-3572-7C6BCEDD3BD4}"/>
          </ac:spMkLst>
        </pc:spChg>
        <pc:picChg chg="del">
          <ac:chgData name="JAMA MOHAMED, ABDI (PGR)" userId="5437a1bf-7fcd-4b01-9ebf-c379f2bc44be" providerId="ADAL" clId="{F457535A-BB73-4308-AE91-9913C5D3C37C}" dt="2023-11-05T11:39:40.069" v="93" actId="478"/>
          <ac:picMkLst>
            <pc:docMk/>
            <pc:sldMk cId="3087277582" sldId="262"/>
            <ac:picMk id="5" creationId="{ADC2335A-8AF8-6186-E369-3BEC1A2DD6A4}"/>
          </ac:picMkLst>
        </pc:picChg>
        <pc:picChg chg="add mod">
          <ac:chgData name="JAMA MOHAMED, ABDI (PGR)" userId="5437a1bf-7fcd-4b01-9ebf-c379f2bc44be" providerId="ADAL" clId="{F457535A-BB73-4308-AE91-9913C5D3C37C}" dt="2023-11-05T11:40:06.058" v="154" actId="1076"/>
          <ac:picMkLst>
            <pc:docMk/>
            <pc:sldMk cId="3087277582" sldId="262"/>
            <ac:picMk id="6" creationId="{C5A7B24E-C86D-FE18-F275-D5B785512551}"/>
          </ac:picMkLst>
        </pc:picChg>
      </pc:sldChg>
      <pc:sldChg chg="modSp mod">
        <pc:chgData name="JAMA MOHAMED, ABDI (PGR)" userId="5437a1bf-7fcd-4b01-9ebf-c379f2bc44be" providerId="ADAL" clId="{F457535A-BB73-4308-AE91-9913C5D3C37C}" dt="2023-11-05T11:40:31.414" v="155" actId="113"/>
        <pc:sldMkLst>
          <pc:docMk/>
          <pc:sldMk cId="758302454" sldId="265"/>
        </pc:sldMkLst>
        <pc:spChg chg="mod">
          <ac:chgData name="JAMA MOHAMED, ABDI (PGR)" userId="5437a1bf-7fcd-4b01-9ebf-c379f2bc44be" providerId="ADAL" clId="{F457535A-BB73-4308-AE91-9913C5D3C37C}" dt="2023-11-05T11:40:31.414" v="155" actId="113"/>
          <ac:spMkLst>
            <pc:docMk/>
            <pc:sldMk cId="758302454" sldId="265"/>
            <ac:spMk id="14" creationId="{65083C13-6D05-3582-05D8-8FB7E974AE60}"/>
          </ac:spMkLst>
        </pc:spChg>
      </pc:sldChg>
      <pc:sldChg chg="addSp delSp modSp add mod">
        <pc:chgData name="JAMA MOHAMED, ABDI (PGR)" userId="5437a1bf-7fcd-4b01-9ebf-c379f2bc44be" providerId="ADAL" clId="{F457535A-BB73-4308-AE91-9913C5D3C37C}" dt="2023-11-05T13:02:19.796" v="398" actId="1076"/>
        <pc:sldMkLst>
          <pc:docMk/>
          <pc:sldMk cId="1503063839" sldId="266"/>
        </pc:sldMkLst>
        <pc:spChg chg="del">
          <ac:chgData name="JAMA MOHAMED, ABDI (PGR)" userId="5437a1bf-7fcd-4b01-9ebf-c379f2bc44be" providerId="ADAL" clId="{F457535A-BB73-4308-AE91-9913C5D3C37C}" dt="2023-11-05T10:59:35.046" v="1" actId="478"/>
          <ac:spMkLst>
            <pc:docMk/>
            <pc:sldMk cId="1503063839" sldId="266"/>
            <ac:spMk id="2" creationId="{C39C8537-46E1-44AD-CC05-B75ECC51D41E}"/>
          </ac:spMkLst>
        </pc:spChg>
        <pc:spChg chg="add mod">
          <ac:chgData name="JAMA MOHAMED, ABDI (PGR)" userId="5437a1bf-7fcd-4b01-9ebf-c379f2bc44be" providerId="ADAL" clId="{F457535A-BB73-4308-AE91-9913C5D3C37C}" dt="2023-11-05T13:02:19.796" v="398" actId="1076"/>
          <ac:spMkLst>
            <pc:docMk/>
            <pc:sldMk cId="1503063839" sldId="266"/>
            <ac:spMk id="2" creationId="{F8E4F3C9-B27E-5623-2B5D-E089BE4A9D50}"/>
          </ac:spMkLst>
        </pc:spChg>
        <pc:spChg chg="del">
          <ac:chgData name="JAMA MOHAMED, ABDI (PGR)" userId="5437a1bf-7fcd-4b01-9ebf-c379f2bc44be" providerId="ADAL" clId="{F457535A-BB73-4308-AE91-9913C5D3C37C}" dt="2023-11-05T10:59:35.046" v="1" actId="478"/>
          <ac:spMkLst>
            <pc:docMk/>
            <pc:sldMk cId="1503063839" sldId="266"/>
            <ac:spMk id="3" creationId="{6C0EFF97-35E4-5BD2-4DA6-402FEF333CD8}"/>
          </ac:spMkLst>
        </pc:spChg>
        <pc:picChg chg="add mod">
          <ac:chgData name="JAMA MOHAMED, ABDI (PGR)" userId="5437a1bf-7fcd-4b01-9ebf-c379f2bc44be" providerId="ADAL" clId="{F457535A-BB73-4308-AE91-9913C5D3C37C}" dt="2023-11-05T12:32:14.759" v="158" actId="1076"/>
          <ac:picMkLst>
            <pc:docMk/>
            <pc:sldMk cId="1503063839" sldId="266"/>
            <ac:picMk id="5" creationId="{220897F7-6DBC-8402-174B-CFB0B87C3E90}"/>
          </ac:picMkLst>
        </pc:picChg>
      </pc:sldChg>
      <pc:sldChg chg="addSp delSp modSp add mod setBg">
        <pc:chgData name="JAMA MOHAMED, ABDI (PGR)" userId="5437a1bf-7fcd-4b01-9ebf-c379f2bc44be" providerId="ADAL" clId="{F457535A-BB73-4308-AE91-9913C5D3C37C}" dt="2023-11-05T11:08:22.564" v="84" actId="1076"/>
        <pc:sldMkLst>
          <pc:docMk/>
          <pc:sldMk cId="3165333434" sldId="267"/>
        </pc:sldMkLst>
        <pc:spChg chg="del">
          <ac:chgData name="JAMA MOHAMED, ABDI (PGR)" userId="5437a1bf-7fcd-4b01-9ebf-c379f2bc44be" providerId="ADAL" clId="{F457535A-BB73-4308-AE91-9913C5D3C37C}" dt="2023-11-05T11:01:42.892" v="16" actId="478"/>
          <ac:spMkLst>
            <pc:docMk/>
            <pc:sldMk cId="3165333434" sldId="267"/>
            <ac:spMk id="2" creationId="{3D364C04-52F3-539E-20EE-FD00D3093578}"/>
          </ac:spMkLst>
        </pc:spChg>
        <pc:spChg chg="add mod">
          <ac:chgData name="JAMA MOHAMED, ABDI (PGR)" userId="5437a1bf-7fcd-4b01-9ebf-c379f2bc44be" providerId="ADAL" clId="{F457535A-BB73-4308-AE91-9913C5D3C37C}" dt="2023-11-05T11:07:59.119" v="83" actId="1076"/>
          <ac:spMkLst>
            <pc:docMk/>
            <pc:sldMk cId="3165333434" sldId="267"/>
            <ac:spMk id="3" creationId="{8B7F7A98-5481-864E-DA67-89F92D9480E8}"/>
          </ac:spMkLst>
        </pc:spChg>
        <pc:spChg chg="del mod">
          <ac:chgData name="JAMA MOHAMED, ABDI (PGR)" userId="5437a1bf-7fcd-4b01-9ebf-c379f2bc44be" providerId="ADAL" clId="{F457535A-BB73-4308-AE91-9913C5D3C37C}" dt="2023-11-05T11:01:34.679" v="13" actId="478"/>
          <ac:spMkLst>
            <pc:docMk/>
            <pc:sldMk cId="3165333434" sldId="267"/>
            <ac:spMk id="4" creationId="{387F2533-64D9-726C-3572-7C6BCEDD3BD4}"/>
          </ac:spMkLst>
        </pc:spChg>
        <pc:picChg chg="del">
          <ac:chgData name="JAMA MOHAMED, ABDI (PGR)" userId="5437a1bf-7fcd-4b01-9ebf-c379f2bc44be" providerId="ADAL" clId="{F457535A-BB73-4308-AE91-9913C5D3C37C}" dt="2023-11-05T11:01:36.095" v="14" actId="478"/>
          <ac:picMkLst>
            <pc:docMk/>
            <pc:sldMk cId="3165333434" sldId="267"/>
            <ac:picMk id="5" creationId="{ADC2335A-8AF8-6186-E369-3BEC1A2DD6A4}"/>
          </ac:picMkLst>
        </pc:picChg>
        <pc:picChg chg="add del mod">
          <ac:chgData name="JAMA MOHAMED, ABDI (PGR)" userId="5437a1bf-7fcd-4b01-9ebf-c379f2bc44be" providerId="ADAL" clId="{F457535A-BB73-4308-AE91-9913C5D3C37C}" dt="2023-11-05T11:05:22.887" v="61" actId="478"/>
          <ac:picMkLst>
            <pc:docMk/>
            <pc:sldMk cId="3165333434" sldId="267"/>
            <ac:picMk id="6" creationId="{268D170E-BCDB-4136-A7C2-8CD088718749}"/>
          </ac:picMkLst>
        </pc:picChg>
        <pc:picChg chg="add mod">
          <ac:chgData name="JAMA MOHAMED, ABDI (PGR)" userId="5437a1bf-7fcd-4b01-9ebf-c379f2bc44be" providerId="ADAL" clId="{F457535A-BB73-4308-AE91-9913C5D3C37C}" dt="2023-11-05T11:08:22.564" v="84" actId="1076"/>
          <ac:picMkLst>
            <pc:docMk/>
            <pc:sldMk cId="3165333434" sldId="267"/>
            <ac:picMk id="8" creationId="{63D68B05-370C-61D4-CCF5-E7980CA572AB}"/>
          </ac:picMkLst>
        </pc:picChg>
        <pc:picChg chg="add del mod">
          <ac:chgData name="JAMA MOHAMED, ABDI (PGR)" userId="5437a1bf-7fcd-4b01-9ebf-c379f2bc44be" providerId="ADAL" clId="{F457535A-BB73-4308-AE91-9913C5D3C37C}" dt="2023-11-05T11:07:24.353" v="72" actId="478"/>
          <ac:picMkLst>
            <pc:docMk/>
            <pc:sldMk cId="3165333434" sldId="267"/>
            <ac:picMk id="1026" creationId="{C7411279-8E14-476A-4BA8-0F93F0E56695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C219-54F4-E4D6-F64B-6B17D7CE8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940249-6468-8CC6-FF03-CAFEFDE1A3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6DA432-4D32-4294-D703-DC7C9D6C1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360BB-61C4-356A-69AD-F371B4888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0DF48-F3D8-03A4-4324-4068DD667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2507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5A0DC-685A-E1B5-AE4F-8EB212BF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FE89FD-629B-60DA-2155-1805E9DE8F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AD08C-4D5A-A125-5AA5-A21CCA128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8B6F4-E2DA-1D02-AFA4-051811D03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836ED-5556-1AC9-0848-DCE8F9B07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719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23180E-5712-0225-B8A7-9A66E16354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AE42B3-B475-24D9-0580-C504434285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C56B9-2E31-9838-0F96-7FF0A97CD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4CBB1-D922-8169-80D1-0A4C2AFC4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75B87-7840-0BDF-0E99-BD666630B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4806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CE61E-F323-3709-886A-6B8EC1529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32242-CE8A-690D-7090-6E0DE196A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85AAB-A813-B51E-0F51-868E1B3BE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26110-416A-3747-DD04-DE93D6D15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D0DD1-0573-56D6-74D9-B665502D2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9688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9F3E1-8347-9E4B-666E-9AF15C033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CC7A6-E8AD-BC64-C627-8FEE0CB3C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9F418-1479-6DE3-5207-AE347300E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63363-453E-2915-F544-EA61A9230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D974F-4EF2-CCB4-5DA4-C7D3B26C8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4209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9BEE-E7E0-5103-56AC-3CCD56C5E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CADDF-2902-79C2-2550-260773A78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85F2E5-F4D9-CD76-DFAA-E397B14906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AA0674-4110-FF53-9BCE-AD9137DEF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8747F-EA16-B5CD-CF4F-60DBD200D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AFF458-10EA-0B54-E329-3804941D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076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940BC-BA7B-078B-B430-2A7E4A8E8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9A66AE-171C-2F86-2F82-0267D4EE0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B2B9F8-6EE0-1C9A-6618-8392049263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140B1E-55A9-9B12-C154-235DEC35BC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37FB9C-A6E6-F6C4-3C77-4C81D85F14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D3551B-7581-2FEA-7527-12C77C31D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C68616-CED9-7EF2-E051-37DADB82C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F451-44CE-7827-2ABD-96723C828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657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70046-B735-610B-2C04-E5E9ED34A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0366CB-B144-D23E-09A5-8B464E99C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907093-863B-028E-3ABA-43BE758B7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E860B-85C1-62F5-9C97-C6A620C37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26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3B0A93-38B1-B213-A891-8A6708BB0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833D68-5035-A421-9859-6DC4466E6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99C6B6-14E5-2648-FEA9-34B75A15F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3733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3F1B5-CB33-5A3B-C00C-135B67D9D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A5530-221A-6D29-FFC2-31057D7A0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EE43C8-D146-0697-F900-D46916FD46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D3C9EB-3870-45AB-EF34-910AFD3A8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68AF7D-D69A-B345-7079-2573D88B7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381B4F-DD55-7B1A-67E2-3D3A67196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7177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CFAE5-2EE0-BC0A-F658-102EA8518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644D43-20AA-7B0E-764F-D0CC809604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29AE9-2A70-0ABC-33F8-B4E9F58B1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5221CA-FEBF-92F1-49B6-E01AA30D4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CF89A1-6FF9-95C3-A623-EC1B2D6E0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10804-304F-1BFB-B327-BD3DBDD71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61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8C7460-1AE3-7215-E677-C3D261522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72A09-E407-1ED6-1DC4-C67DF8567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FE80D8-8DFB-536A-74CF-D9692F2467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B0F97-DE45-45D9-93DA-0E7FF5AB5DB4}" type="datetimeFigureOut">
              <a:rPr lang="en-GB" smtClean="0"/>
              <a:t>05/11/2023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FF14E-62A5-58A9-8D81-0586CD7E3F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7031A-EED0-165F-5185-80354947F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41DD5-A689-4490-BDE0-59B4F37A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0097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C7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7F2533-64D9-726C-3572-7C6BCEDD3BD4}"/>
              </a:ext>
            </a:extLst>
          </p:cNvPr>
          <p:cNvSpPr txBox="1"/>
          <p:nvPr/>
        </p:nvSpPr>
        <p:spPr>
          <a:xfrm>
            <a:off x="4062476" y="2177063"/>
            <a:ext cx="462659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AA58A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Truthy</a:t>
            </a:r>
            <a:endParaRPr lang="en-GB" sz="11500" dirty="0">
              <a:solidFill>
                <a:srgbClr val="AA58A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364C04-52F3-539E-20EE-FD00D3093578}"/>
              </a:ext>
            </a:extLst>
          </p:cNvPr>
          <p:cNvSpPr txBox="1"/>
          <p:nvPr/>
        </p:nvSpPr>
        <p:spPr>
          <a:xfrm>
            <a:off x="440774" y="5867125"/>
            <a:ext cx="6255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AA58A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Abdi J, </a:t>
            </a:r>
            <a:r>
              <a:rPr lang="en-US" sz="2800" dirty="0" err="1">
                <a:solidFill>
                  <a:srgbClr val="AA58A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Atour</a:t>
            </a:r>
            <a:r>
              <a:rPr lang="en-US" sz="2800" dirty="0">
                <a:solidFill>
                  <a:srgbClr val="AA58A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 G, Ioana M, Gabriel T</a:t>
            </a:r>
            <a:endParaRPr lang="en-GB" sz="2800" dirty="0">
              <a:solidFill>
                <a:srgbClr val="AA58A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white and yellow logo on a purple background&#10;&#10;Description automatically generated">
            <a:extLst>
              <a:ext uri="{FF2B5EF4-FFF2-40B4-BE49-F238E27FC236}">
                <a16:creationId xmlns:a16="http://schemas.microsoft.com/office/drawing/2014/main" id="{C5A7B24E-C86D-FE18-F275-D5B785512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6829" y="1632614"/>
            <a:ext cx="2120520" cy="212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277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184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rofile photo for Ioana Mihailescu">
            <a:extLst>
              <a:ext uri="{FF2B5EF4-FFF2-40B4-BE49-F238E27FC236}">
                <a16:creationId xmlns:a16="http://schemas.microsoft.com/office/drawing/2014/main" id="{36E40697-10DD-F025-5E1B-FD96B38BD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17" y="4794526"/>
            <a:ext cx="1685826" cy="1685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Profile photo for Abdi Jama">
            <a:extLst>
              <a:ext uri="{FF2B5EF4-FFF2-40B4-BE49-F238E27FC236}">
                <a16:creationId xmlns:a16="http://schemas.microsoft.com/office/drawing/2014/main" id="{8D37E673-DD69-FA28-D4C6-A57CFA457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0651" y="4794526"/>
            <a:ext cx="1685826" cy="1685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Profile photo for Gabriel Tomitsuka">
            <a:extLst>
              <a:ext uri="{FF2B5EF4-FFF2-40B4-BE49-F238E27FC236}">
                <a16:creationId xmlns:a16="http://schemas.microsoft.com/office/drawing/2014/main" id="{2AD23AF2-69FC-1C42-21F6-286577A43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734" y="4794526"/>
            <a:ext cx="1685826" cy="1685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5749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7AD890-1AD5-17EE-A3DA-D2955B854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25" y="501497"/>
            <a:ext cx="6096000" cy="29887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911D15C-0CC7-2AE8-23FC-ADCA0FF7F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325" y="2686639"/>
            <a:ext cx="5326623" cy="398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958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1A5B02-1667-16BC-A1BC-E29DAA157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337" y="607903"/>
            <a:ext cx="6972300" cy="25050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5083C13-6D05-3582-05D8-8FB7E974AE60}"/>
              </a:ext>
            </a:extLst>
          </p:cNvPr>
          <p:cNvSpPr txBox="1"/>
          <p:nvPr/>
        </p:nvSpPr>
        <p:spPr>
          <a:xfrm>
            <a:off x="852337" y="3830470"/>
            <a:ext cx="78520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highlight>
                  <a:srgbClr val="FFC98A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Frontier systems 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may amplify risks such as </a:t>
            </a:r>
            <a:r>
              <a:rPr lang="en-US" sz="2800" b="1" dirty="0">
                <a:highlight>
                  <a:srgbClr val="FFC98A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disinformation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302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C7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7F7A98-5481-864E-DA67-89F92D9480E8}"/>
              </a:ext>
            </a:extLst>
          </p:cNvPr>
          <p:cNvSpPr txBox="1"/>
          <p:nvPr/>
        </p:nvSpPr>
        <p:spPr>
          <a:xfrm>
            <a:off x="1365068" y="1785224"/>
            <a:ext cx="92632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C98A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Frontier systems 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may amplify risks such as </a:t>
            </a:r>
            <a:r>
              <a:rPr lang="en-US" sz="3600" b="1" dirty="0">
                <a:highlight>
                  <a:srgbClr val="FFC98A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disinformation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A blue and white logo&#10;&#10;Description automatically generated">
            <a:extLst>
              <a:ext uri="{FF2B5EF4-FFF2-40B4-BE49-F238E27FC236}">
                <a16:creationId xmlns:a16="http://schemas.microsoft.com/office/drawing/2014/main" id="{63D68B05-370C-61D4-CCF5-E7980CA57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481" y="3238633"/>
            <a:ext cx="4475632" cy="298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333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9C8537-46E1-44AD-CC05-B75ECC51D41E}"/>
              </a:ext>
            </a:extLst>
          </p:cNvPr>
          <p:cNvSpPr txBox="1"/>
          <p:nvPr/>
        </p:nvSpPr>
        <p:spPr>
          <a:xfrm>
            <a:off x="1919287" y="2290761"/>
            <a:ext cx="58721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COVID cases are spiking, and the American people urgently need to mask up. Is anyone surprised?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We all know that vaccines cause autism. Don’t let the government fool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9A1A91-9EDC-9085-3143-EB58CC8BE896}"/>
              </a:ext>
            </a:extLst>
          </p:cNvPr>
          <p:cNvSpPr txBox="1"/>
          <p:nvPr/>
        </p:nvSpPr>
        <p:spPr>
          <a:xfrm>
            <a:off x="440774" y="5867125"/>
            <a:ext cx="6255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Synthetic example</a:t>
            </a:r>
            <a:endParaRPr lang="en-GB" sz="2800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714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9C8537-46E1-44AD-CC05-B75ECC51D41E}"/>
              </a:ext>
            </a:extLst>
          </p:cNvPr>
          <p:cNvSpPr txBox="1"/>
          <p:nvPr/>
        </p:nvSpPr>
        <p:spPr>
          <a:xfrm>
            <a:off x="1919287" y="2290761"/>
            <a:ext cx="58721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COVID cases are spiking, and the American people urgently need to mask up. Is anyone surprised? </a:t>
            </a:r>
          </a:p>
          <a:p>
            <a:r>
              <a:rPr lang="en-US" sz="24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We all know that vaccines cause autism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Don’t let the government fool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0EFF97-35E4-5BD2-4DA6-402FEF333CD8}"/>
              </a:ext>
            </a:extLst>
          </p:cNvPr>
          <p:cNvSpPr txBox="1"/>
          <p:nvPr/>
        </p:nvSpPr>
        <p:spPr>
          <a:xfrm>
            <a:off x="440774" y="5867125"/>
            <a:ext cx="6255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Synthetic example</a:t>
            </a:r>
            <a:endParaRPr lang="en-GB" sz="2800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1466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0897F7-6DBC-8402-174B-CFB0B87C3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353" y="683525"/>
            <a:ext cx="4647895" cy="54909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E4F3C9-B27E-5623-2B5D-E089BE4A9D50}"/>
              </a:ext>
            </a:extLst>
          </p:cNvPr>
          <p:cNvSpPr txBox="1"/>
          <p:nvPr/>
        </p:nvSpPr>
        <p:spPr>
          <a:xfrm>
            <a:off x="5659272" y="325483"/>
            <a:ext cx="5872162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Track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amount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misinformation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politicians and authors</a:t>
            </a:r>
          </a:p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Accountable</a:t>
            </a:r>
          </a:p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Political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Bias</a:t>
            </a:r>
          </a:p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  <a:p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Bringing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this all together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Help make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safer</a:t>
            </a:r>
          </a:p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Tackle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main issues raised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Global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Safety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Summit</a:t>
            </a:r>
          </a:p>
        </p:txBody>
      </p:sp>
    </p:spTree>
    <p:extLst>
      <p:ext uri="{BB962C8B-B14F-4D97-AF65-F5344CB8AC3E}">
        <p14:creationId xmlns:p14="http://schemas.microsoft.com/office/powerpoint/2010/main" val="1503063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4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7F2533-64D9-726C-3572-7C6BCEDD3BD4}"/>
              </a:ext>
            </a:extLst>
          </p:cNvPr>
          <p:cNvSpPr txBox="1"/>
          <p:nvPr/>
        </p:nvSpPr>
        <p:spPr>
          <a:xfrm>
            <a:off x="6398023" y="2498402"/>
            <a:ext cx="44700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FFC98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Truthy</a:t>
            </a:r>
            <a:endParaRPr lang="en-GB" sz="8800" dirty="0">
              <a:solidFill>
                <a:srgbClr val="FFC98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825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3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6B0BC6-B59A-8E23-2976-60F28007F3DD}"/>
              </a:ext>
            </a:extLst>
          </p:cNvPr>
          <p:cNvSpPr txBox="1"/>
          <p:nvPr/>
        </p:nvSpPr>
        <p:spPr>
          <a:xfrm>
            <a:off x="6398023" y="2498402"/>
            <a:ext cx="44700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E5F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Truthy</a:t>
            </a:r>
            <a:endParaRPr lang="en-GB" sz="8800" dirty="0">
              <a:solidFill>
                <a:srgbClr val="E5F1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799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</Words>
  <Application>Microsoft Office PowerPoint</Application>
  <PresentationFormat>Widescreen</PresentationFormat>
  <Paragraphs>22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JAMA MOHAMED, ABDI (PGR)</dc:creator>
  <cp:lastModifiedBy>JAMA MOHAMED, ABDI (PGR)</cp:lastModifiedBy>
  <cp:revision>4</cp:revision>
  <dcterms:created xsi:type="dcterms:W3CDTF">2023-11-04T19:49:01Z</dcterms:created>
  <dcterms:modified xsi:type="dcterms:W3CDTF">2023-11-05T13:02:30Z</dcterms:modified>
</cp:coreProperties>
</file>

<file path=docProps/thumbnail.jpeg>
</file>